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5812" y="3143250"/>
            <a:ext cx="3000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076450"/>
            <a:ext cx="106013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76872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613" y="32129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4691" y="315510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0337" y="42315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7760" y="41621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149080"/>
            <a:ext cx="84249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57400"/>
            <a:ext cx="114681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613" y="293651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57400"/>
            <a:ext cx="116109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0566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22920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